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02" r:id="rId9"/>
    <p:sldId id="317" r:id="rId10"/>
    <p:sldId id="303" r:id="rId11"/>
    <p:sldId id="318" r:id="rId12"/>
    <p:sldId id="348" r:id="rId13"/>
    <p:sldId id="319" r:id="rId14"/>
    <p:sldId id="304" r:id="rId15"/>
    <p:sldId id="320" r:id="rId16"/>
    <p:sldId id="321" r:id="rId17"/>
    <p:sldId id="349" r:id="rId18"/>
    <p:sldId id="322" r:id="rId19"/>
    <p:sldId id="323" r:id="rId20"/>
    <p:sldId id="306" r:id="rId21"/>
    <p:sldId id="324" r:id="rId22"/>
    <p:sldId id="325" r:id="rId23"/>
    <p:sldId id="326" r:id="rId24"/>
    <p:sldId id="327" r:id="rId25"/>
    <p:sldId id="328" r:id="rId26"/>
    <p:sldId id="305" r:id="rId27"/>
    <p:sldId id="329" r:id="rId28"/>
    <p:sldId id="330" r:id="rId29"/>
    <p:sldId id="307" r:id="rId30"/>
    <p:sldId id="308" r:id="rId31"/>
    <p:sldId id="309" r:id="rId32"/>
    <p:sldId id="331" r:id="rId33"/>
    <p:sldId id="332" r:id="rId34"/>
    <p:sldId id="334" r:id="rId35"/>
    <p:sldId id="333" r:id="rId36"/>
    <p:sldId id="335" r:id="rId37"/>
    <p:sldId id="338" r:id="rId38"/>
    <p:sldId id="336" r:id="rId39"/>
    <p:sldId id="337" r:id="rId40"/>
    <p:sldId id="339" r:id="rId41"/>
    <p:sldId id="314" r:id="rId42"/>
    <p:sldId id="340" r:id="rId43"/>
    <p:sldId id="341" r:id="rId44"/>
    <p:sldId id="342" r:id="rId45"/>
    <p:sldId id="311" r:id="rId46"/>
    <p:sldId id="343" r:id="rId47"/>
    <p:sldId id="312" r:id="rId48"/>
    <p:sldId id="310" r:id="rId49"/>
    <p:sldId id="344" r:id="rId50"/>
    <p:sldId id="350" r:id="rId51"/>
    <p:sldId id="346" r:id="rId52"/>
    <p:sldId id="347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58" d="100"/>
          <a:sy n="58" d="100"/>
        </p:scale>
        <p:origin x="4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 dirty="0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 dirty="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approximations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E87FC-6ED6-4BEE-F07A-350D955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1" y="5087885"/>
            <a:ext cx="3634078" cy="9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- 6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Our focus will be the class in which the atom actively takes energy from and external source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i.e. the Quantum Dot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F304BB-708B-6F5C-31F8-563EBE7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https://toppng.com/free-image/squiggly-arrow-PNG-free-PNG-Images_100260</a:t>
            </a:r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Quantum dots explained - EDN">
            <a:extLst>
              <a:ext uri="{FF2B5EF4-FFF2-40B4-BE49-F238E27FC236}">
                <a16:creationId xmlns:a16="http://schemas.microsoft.com/office/drawing/2014/main" id="{B4FC0ED0-38AE-4116-50F1-F3BF672E1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97A25-B0D2-46BC-A4A2-2A3CF176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The Quantum Dot - Benefits</a:t>
            </a:r>
            <a:endParaRPr lang="en-CA" sz="3300">
              <a:solidFill>
                <a:srgbClr val="FFFFFF"/>
              </a:solidFill>
            </a:endParaRP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2D7E-48CA-208B-33BE-644C6FF9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On-demand/deterministic generation of single photons or entangled photons</a:t>
            </a:r>
            <a:endParaRPr lang="en-CA" sz="14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 multi-photon emission probabilities </a:t>
            </a:r>
            <a:endParaRPr lang="en-CA" sz="14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 photon flux </a:t>
            </a:r>
            <a:endParaRPr lang="en-CA" sz="14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Emit indistinguishable photons</a:t>
            </a:r>
            <a:endParaRPr lang="en-CA" sz="14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Numerous tuning mechanisms </a:t>
            </a:r>
            <a:endParaRPr lang="en-CA" sz="14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E374-2374-425A-28BC-1B0CC8768F2F}"/>
              </a:ext>
            </a:extLst>
          </p:cNvPr>
          <p:cNvSpPr txBox="1"/>
          <p:nvPr/>
        </p:nvSpPr>
        <p:spPr>
          <a:xfrm>
            <a:off x="4702028" y="6506289"/>
            <a:ext cx="2787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https://www.edn.com/quantum-dots-explained/</a:t>
            </a:r>
          </a:p>
        </p:txBody>
      </p:sp>
    </p:spTree>
    <p:extLst>
      <p:ext uri="{BB962C8B-B14F-4D97-AF65-F5344CB8AC3E}">
        <p14:creationId xmlns:p14="http://schemas.microsoft.com/office/powerpoint/2010/main" val="262850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Hamiltonian results from a Legendre transform of the Lagrangian formalism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2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during transition</a:t>
                </a: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</a:t>
                </a:r>
                <a:r>
                  <a:rPr lang="en-CA" sz="15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during transition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988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Lindblad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into 3 Challenges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 dirty="0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Challenge 3</a:t>
            </a:r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6" y="646681"/>
            <a:ext cx="4901185" cy="29407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F602-4ACD-555F-2FE1-0A0E168B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006410"/>
            <a:ext cx="4169299" cy="1115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3143058"/>
          </a:xfrm>
        </p:spPr>
        <p:txBody>
          <a:bodyPr>
            <a:normAutofit/>
          </a:bodyPr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endParaRPr lang="en-US" dirty="0"/>
          </a:p>
          <a:p>
            <a:r>
              <a:rPr lang="en-US" dirty="0"/>
              <a:t>Resulted in a typical decay plot </a:t>
            </a:r>
          </a:p>
          <a:p>
            <a:endParaRPr lang="en-US" dirty="0"/>
          </a:p>
          <a:p>
            <a:r>
              <a:rPr lang="en-US" dirty="0"/>
              <a:t>Wanted to remain in short pulse regime used by Reimer group</a:t>
            </a:r>
          </a:p>
          <a:p>
            <a:pPr marL="201168" lvl="1" indent="0">
              <a:buNone/>
            </a:pPr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3 -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No theory for this, so used trial and error method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Found that if standard deviation of the pulse was the same order of magnitude as that of the standard deviation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RABI OSCILLATIONS WERE DETECTED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A03A575-FBF0-255E-1EA5-E99CAD2B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2" r="232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71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3" y="2546224"/>
            <a:ext cx="5297682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Our primary focus will be the first, and without much consideration to the entangling portion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Exicton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the model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necessarily indicative of short pulse regime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E7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C132-4D60-62E3-AC94-B30FE17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Spontaneous Parametric Down Conversion (SPDC) - 1</a:t>
            </a:r>
            <a:endParaRPr lang="en-CA" sz="250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99B6-EC4B-3FB4-B297-1FF5922E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94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Current standard for implementation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Process: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Single photon is incident upon a crystal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Photon is split and outputs entangled photon pairs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Conservation laws are obeyed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9619-1EF9-D865-5E1B-335C0955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06883"/>
            <a:ext cx="6798082" cy="524423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94BF0-9368-88C8-C40B-64891D604DB3}"/>
              </a:ext>
            </a:extLst>
          </p:cNvPr>
          <p:cNvSpPr txBox="1"/>
          <p:nvPr/>
        </p:nvSpPr>
        <p:spPr>
          <a:xfrm>
            <a:off x="4628450" y="6511603"/>
            <a:ext cx="7025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https://en.wikipedia.org/wiki/File:Scheme_of_spontaneous_parametric_down-conversion.pdf</a:t>
            </a:r>
          </a:p>
        </p:txBody>
      </p:sp>
    </p:spTree>
    <p:extLst>
      <p:ext uri="{BB962C8B-B14F-4D97-AF65-F5344CB8AC3E}">
        <p14:creationId xmlns:p14="http://schemas.microsoft.com/office/powerpoint/2010/main" val="19411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SPDC - 2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However, 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Schrodinger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530</TotalTime>
  <Words>2601</Words>
  <Application>Microsoft Office PowerPoint</Application>
  <PresentationFormat>Widescreen</PresentationFormat>
  <Paragraphs>382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Spontaneous Parametric Down Conversion (SPDC) - 1</vt:lpstr>
      <vt:lpstr>SPDC - 2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- Benefits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12</cp:revision>
  <dcterms:created xsi:type="dcterms:W3CDTF">2023-01-11T20:03:09Z</dcterms:created>
  <dcterms:modified xsi:type="dcterms:W3CDTF">2023-01-16T18:01:50Z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